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4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F02EC-0DF9-4F99-ACEB-DDCC284ED406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BAE22-4434-455A-9C42-E993704214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9553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AE22-4434-455A-9C42-E99370421422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425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err="1" smtClean="0"/>
              <a:t>RemoteControl</a:t>
            </a:r>
            <a:r>
              <a:rPr lang="es-CO" dirty="0" smtClean="0"/>
              <a:t>: </a:t>
            </a:r>
            <a:r>
              <a:rPr lang="es-ES" dirty="0" smtClean="0"/>
              <a:t>Jerarquía de clases de abstracción.</a:t>
            </a:r>
            <a:endParaRPr lang="es-CO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smtClean="0"/>
              <a:t>Has-A:</a:t>
            </a:r>
            <a:r>
              <a:rPr lang="es-CO" baseline="0" dirty="0" smtClean="0"/>
              <a:t> </a:t>
            </a:r>
            <a:r>
              <a:rPr lang="es-CO" dirty="0" smtClean="0"/>
              <a:t>La relación entre los dos se conoce como el “Bridge".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smtClean="0"/>
              <a:t>TV: Jerarquía de clases de implementación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err="1" smtClean="0"/>
              <a:t>RemoteControl</a:t>
            </a:r>
            <a:r>
              <a:rPr lang="es-CO" baseline="0" dirty="0" smtClean="0"/>
              <a:t> </a:t>
            </a:r>
            <a:r>
              <a:rPr lang="es-CO" baseline="0" dirty="0" err="1" smtClean="0"/>
              <a:t>implementor</a:t>
            </a:r>
            <a:r>
              <a:rPr lang="es-CO" dirty="0" smtClean="0"/>
              <a:t>: </a:t>
            </a:r>
            <a:r>
              <a:rPr lang="es-CO" baseline="0" dirty="0" smtClean="0"/>
              <a:t> </a:t>
            </a:r>
            <a:r>
              <a:rPr lang="es-CO" sz="1200" dirty="0" smtClean="0"/>
              <a:t>los métodos en la abstracción se implementan en términos de la implementación.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dirty="0" err="1" smtClean="0"/>
              <a:t>ConcreteRemote</a:t>
            </a:r>
            <a:r>
              <a:rPr lang="es-CO" sz="1200" dirty="0" smtClean="0"/>
              <a:t> </a:t>
            </a:r>
            <a:r>
              <a:rPr lang="es-CO" sz="1200" dirty="0" err="1" smtClean="0"/>
              <a:t>implementor</a:t>
            </a:r>
            <a:r>
              <a:rPr lang="es-CO" sz="1200" dirty="0" smtClean="0"/>
              <a:t>: Las subclases concretas se implementan en términos de abstracción, no de implementación.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AE22-4434-455A-9C42-E9937042142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574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625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17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6604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3568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4488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6314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6519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4740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4582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120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87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644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835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424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37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925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372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D37DD-23BA-4D0A-9A82-BCCB39F02659}" type="datetimeFigureOut">
              <a:rPr lang="es-CO" smtClean="0"/>
              <a:t>02/05/2017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F9C6A-9A9D-4D3F-A600-B4F603C403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2600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121742" y="1511226"/>
            <a:ext cx="3757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Bridge Pattern</a:t>
            </a:r>
            <a:endParaRPr lang="es-CO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307753" y="5436921"/>
            <a:ext cx="3015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Juliana Díaz, Steven Puerto</a:t>
            </a:r>
            <a:endParaRPr lang="es-C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37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Bridge </a:t>
            </a:r>
            <a:r>
              <a:rPr lang="es-CO" dirty="0" err="1" smtClean="0"/>
              <a:t>pattern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 smtClean="0"/>
              <a:t>referencias</a:t>
            </a:r>
            <a:endParaRPr lang="es-CO" dirty="0"/>
          </a:p>
        </p:txBody>
      </p:sp>
      <p:sp>
        <p:nvSpPr>
          <p:cNvPr id="5" name="Rectángulo redondeado 4"/>
          <p:cNvSpPr/>
          <p:nvPr/>
        </p:nvSpPr>
        <p:spPr>
          <a:xfrm>
            <a:off x="6772588" y="2545521"/>
            <a:ext cx="4029389" cy="2059912"/>
          </a:xfrm>
          <a:prstGeom prst="roundRect">
            <a:avLst/>
          </a:prstGeom>
          <a:ln w="57150"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v"/>
            </a:pPr>
            <a:r>
              <a:rPr lang="es-CO"/>
              <a:t> Freeman, E., Robson, E., Sierra, K., &amp; Bates, B. (2004). </a:t>
            </a:r>
            <a:r>
              <a:rPr lang="es-CO" i="1"/>
              <a:t>Head First design patterns</a:t>
            </a:r>
            <a:r>
              <a:rPr lang="es-CO"/>
              <a:t>. Sebastopol, CA: O'Reilly.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199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9"/>
          <a:stretch/>
        </p:blipFill>
        <p:spPr>
          <a:xfrm>
            <a:off x="-346606" y="3935599"/>
            <a:ext cx="1968930" cy="30176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101" y="457200"/>
            <a:ext cx="6953250" cy="65722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Bridge </a:t>
            </a:r>
            <a:r>
              <a:rPr lang="es-CO" dirty="0" err="1" smtClean="0"/>
              <a:t>pattern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868" y="2156489"/>
            <a:ext cx="3133333" cy="39047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2">
                <a:lumMod val="9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ángulo redondeado 6"/>
          <p:cNvSpPr/>
          <p:nvPr/>
        </p:nvSpPr>
        <p:spPr>
          <a:xfrm>
            <a:off x="7335688" y="2419964"/>
            <a:ext cx="1598141" cy="579505"/>
          </a:xfrm>
          <a:prstGeom prst="round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Abstracción</a:t>
            </a:r>
            <a:endParaRPr lang="es-CO" dirty="0"/>
          </a:p>
        </p:txBody>
      </p:sp>
      <p:sp>
        <p:nvSpPr>
          <p:cNvPr id="8" name="Rectángulo redondeado 7"/>
          <p:cNvSpPr/>
          <p:nvPr/>
        </p:nvSpPr>
        <p:spPr>
          <a:xfrm>
            <a:off x="1315855" y="4314862"/>
            <a:ext cx="2241297" cy="579505"/>
          </a:xfrm>
          <a:prstGeom prst="round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misma abstracción.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8011798" y="4204608"/>
            <a:ext cx="2215979" cy="667378"/>
          </a:xfrm>
          <a:prstGeom prst="round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Muchas implementaciones</a:t>
            </a:r>
            <a:endParaRPr lang="es-CO" dirty="0"/>
          </a:p>
        </p:txBody>
      </p:sp>
      <p:sp>
        <p:nvSpPr>
          <p:cNvPr id="12" name="Flecha derecha 11"/>
          <p:cNvSpPr/>
          <p:nvPr/>
        </p:nvSpPr>
        <p:spPr>
          <a:xfrm>
            <a:off x="6531423" y="2709716"/>
            <a:ext cx="747271" cy="10577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 derecha 12"/>
          <p:cNvSpPr/>
          <p:nvPr/>
        </p:nvSpPr>
        <p:spPr>
          <a:xfrm>
            <a:off x="7545229" y="4476750"/>
            <a:ext cx="466569" cy="12309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 derecha 13"/>
          <p:cNvSpPr/>
          <p:nvPr/>
        </p:nvSpPr>
        <p:spPr>
          <a:xfrm rot="10800000">
            <a:off x="3647506" y="4526277"/>
            <a:ext cx="1042603" cy="15240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/>
          <p:cNvSpPr txBox="1"/>
          <p:nvPr/>
        </p:nvSpPr>
        <p:spPr>
          <a:xfrm>
            <a:off x="1302253" y="2117201"/>
            <a:ext cx="2866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/>
              <a:t>Control Remoto: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417161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Bridge </a:t>
            </a:r>
            <a:r>
              <a:rPr lang="es-CO" dirty="0" err="1"/>
              <a:t>pattern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4512" y="276225"/>
            <a:ext cx="12190863" cy="6858000"/>
          </a:xfrm>
          <a:prstGeom prst="rect">
            <a:avLst/>
          </a:prstGeom>
        </p:spPr>
      </p:pic>
      <p:sp>
        <p:nvSpPr>
          <p:cNvPr id="4" name="Rectángulo redondeado 3"/>
          <p:cNvSpPr/>
          <p:nvPr/>
        </p:nvSpPr>
        <p:spPr>
          <a:xfrm>
            <a:off x="7402962" y="2920546"/>
            <a:ext cx="3864594" cy="2242003"/>
          </a:xfrm>
          <a:prstGeom prst="roundRect">
            <a:avLst/>
          </a:prstGeom>
          <a:ln w="57150"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Usando este diseño podemos variar sólo la implementación no la </a:t>
            </a:r>
            <a:r>
              <a:rPr lang="es-CO" dirty="0" smtClean="0"/>
              <a:t>abstracción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7882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2710" y="500483"/>
            <a:ext cx="11626808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Bridge </a:t>
            </a:r>
            <a:r>
              <a:rPr lang="es-CO" dirty="0" err="1"/>
              <a:t>pattern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46" y="2135362"/>
            <a:ext cx="6900465" cy="3588242"/>
          </a:xfrm>
          <a:prstGeom prst="rect">
            <a:avLst/>
          </a:prstGeom>
          <a:ln w="76200" cap="sq">
            <a:solidFill>
              <a:schemeClr val="tx2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13"/>
          <p:cNvCxnSpPr/>
          <p:nvPr/>
        </p:nvCxnSpPr>
        <p:spPr>
          <a:xfrm flipV="1">
            <a:off x="4058133" y="4668709"/>
            <a:ext cx="1260888" cy="3844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>
            <a:off x="3995321" y="3037553"/>
            <a:ext cx="1020974" cy="55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053" y="1552463"/>
            <a:ext cx="22860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4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151"/>
            <a:ext cx="6249272" cy="666843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Bridge </a:t>
            </a:r>
            <a:r>
              <a:rPr lang="es-CO" dirty="0" err="1"/>
              <a:t>pattern</a:t>
            </a:r>
            <a:endParaRPr lang="es-CO" dirty="0"/>
          </a:p>
        </p:txBody>
      </p:sp>
      <p:sp>
        <p:nvSpPr>
          <p:cNvPr id="5" name="Rectángulo redondeado 4"/>
          <p:cNvSpPr/>
          <p:nvPr/>
        </p:nvSpPr>
        <p:spPr>
          <a:xfrm>
            <a:off x="4495800" y="2773966"/>
            <a:ext cx="2148114" cy="914400"/>
          </a:xfrm>
          <a:prstGeom prst="round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Jerarquía Interfaz</a:t>
            </a:r>
            <a:endParaRPr lang="es-CO" dirty="0"/>
          </a:p>
        </p:txBody>
      </p:sp>
      <p:sp>
        <p:nvSpPr>
          <p:cNvPr id="6" name="Rectángulo redondeado 5"/>
          <p:cNvSpPr/>
          <p:nvPr/>
        </p:nvSpPr>
        <p:spPr>
          <a:xfrm>
            <a:off x="4275423" y="4402742"/>
            <a:ext cx="2588868" cy="914400"/>
          </a:xfrm>
          <a:prstGeom prst="round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Jerarquía Implementaciones</a:t>
            </a:r>
            <a:endParaRPr lang="es-CO" dirty="0"/>
          </a:p>
        </p:txBody>
      </p:sp>
      <p:sp>
        <p:nvSpPr>
          <p:cNvPr id="7" name="Rectángulo redondeado 6"/>
          <p:cNvSpPr/>
          <p:nvPr/>
        </p:nvSpPr>
        <p:spPr>
          <a:xfrm>
            <a:off x="7431314" y="3488342"/>
            <a:ext cx="3708400" cy="914400"/>
          </a:xfrm>
          <a:prstGeom prst="round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Ambas pueden variar independientemente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1913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5" y="0"/>
            <a:ext cx="12192000" cy="6858000"/>
          </a:xfrm>
          <a:prstGeom prst="rect">
            <a:avLst/>
          </a:prstGeom>
        </p:spPr>
      </p:pic>
      <p:sp>
        <p:nvSpPr>
          <p:cNvPr id="4" name="Rectángulo redondeado 3"/>
          <p:cNvSpPr/>
          <p:nvPr/>
        </p:nvSpPr>
        <p:spPr>
          <a:xfrm>
            <a:off x="1077350" y="2545521"/>
            <a:ext cx="5013325" cy="2755900"/>
          </a:xfrm>
          <a:prstGeom prst="roundRect">
            <a:avLst/>
          </a:prstGeom>
          <a:ln w="57150"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Patrón Bridge se usa para </a:t>
            </a:r>
            <a:r>
              <a:rPr lang="es-CO" dirty="0"/>
              <a:t>variar no sólo </a:t>
            </a:r>
            <a:r>
              <a:rPr lang="es-CO" dirty="0" smtClean="0"/>
              <a:t>las implementaciones</a:t>
            </a:r>
            <a:r>
              <a:rPr lang="es-CO" dirty="0"/>
              <a:t>, sino también </a:t>
            </a:r>
            <a:r>
              <a:rPr lang="es-CO" dirty="0" smtClean="0"/>
              <a:t>las abstracciones</a:t>
            </a:r>
            <a:r>
              <a:rPr lang="es-CO" dirty="0"/>
              <a:t>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Bridge </a:t>
            </a:r>
            <a:r>
              <a:rPr lang="es-CO" dirty="0" err="1"/>
              <a:t>pattern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99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68" y="294967"/>
            <a:ext cx="6908205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Bridge </a:t>
            </a:r>
            <a:r>
              <a:rPr lang="es-CO" dirty="0" err="1" smtClean="0"/>
              <a:t>pattern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 smtClean="0">
                <a:effectLst/>
              </a:rPr>
              <a:t>Beneficios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096064"/>
            <a:ext cx="5034721" cy="369513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effectLst/>
              </a:rPr>
              <a:t> </a:t>
            </a:r>
            <a:r>
              <a:rPr lang="es-CO" dirty="0">
                <a:effectLst/>
              </a:rPr>
              <a:t>Desacopla una implementación para que no esté enlazada permanentemente a una interfaz</a:t>
            </a:r>
            <a:r>
              <a:rPr lang="es-CO" dirty="0" smtClean="0"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s-CO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effectLst/>
              </a:rPr>
              <a:t> </a:t>
            </a:r>
            <a:r>
              <a:rPr lang="es-CO" dirty="0">
                <a:effectLst/>
              </a:rPr>
              <a:t>La abstracción y la implementación pueden ser extendidas independientemente</a:t>
            </a:r>
            <a:r>
              <a:rPr lang="es-CO" dirty="0" smtClean="0"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s-CO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effectLst/>
              </a:rPr>
              <a:t> </a:t>
            </a:r>
            <a:r>
              <a:rPr lang="es-CO" dirty="0">
                <a:effectLst/>
              </a:rPr>
              <a:t>Cambios en la </a:t>
            </a:r>
            <a:r>
              <a:rPr lang="es-CO" dirty="0" smtClean="0">
                <a:effectLst/>
              </a:rPr>
              <a:t>concentración</a:t>
            </a:r>
            <a:endParaRPr lang="es-CO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537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5120" y="0"/>
            <a:ext cx="11201400" cy="6800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Bridge </a:t>
            </a:r>
            <a:r>
              <a:rPr lang="es-CO" dirty="0" err="1" smtClean="0"/>
              <a:t>pattern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>
                <a:effectLst/>
              </a:rPr>
              <a:t>Usos y </a:t>
            </a:r>
            <a:r>
              <a:rPr lang="es-CO" dirty="0" smtClean="0">
                <a:effectLst/>
              </a:rPr>
              <a:t>desventajas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737608" y="2487950"/>
            <a:ext cx="5600287" cy="369513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effectLst/>
              </a:rPr>
              <a:t> </a:t>
            </a:r>
            <a:r>
              <a:rPr lang="es-CO" dirty="0">
                <a:effectLst/>
              </a:rPr>
              <a:t>Útil en sistemas gráficos y de ventanas que necesitan ejecutarse en múltiples plataformas</a:t>
            </a:r>
            <a:r>
              <a:rPr lang="es-CO" dirty="0" smtClean="0"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s-CO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effectLst/>
              </a:rPr>
              <a:t> </a:t>
            </a:r>
            <a:r>
              <a:rPr lang="es-CO" dirty="0">
                <a:effectLst/>
              </a:rPr>
              <a:t>Útil cada vez que necesite variar una interfaz y una implementación de diferentes maneras</a:t>
            </a:r>
            <a:r>
              <a:rPr lang="es-CO" dirty="0" smtClean="0"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s-CO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>
                <a:effectLst/>
              </a:rPr>
              <a:t> </a:t>
            </a:r>
            <a:r>
              <a:rPr lang="es-CO" dirty="0">
                <a:effectLst/>
              </a:rPr>
              <a:t>Aumenta la complejidad.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178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38" y="0"/>
            <a:ext cx="954405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Bridge </a:t>
            </a:r>
            <a:r>
              <a:rPr lang="es-CO" dirty="0" err="1" smtClean="0"/>
              <a:t>pattern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 err="1" smtClean="0"/>
              <a:t>Codigo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055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288</TotalTime>
  <Words>220</Words>
  <Application>Microsoft Office PowerPoint</Application>
  <PresentationFormat>Panorámica</PresentationFormat>
  <Paragraphs>43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Presentación de PowerPoint</vt:lpstr>
      <vt:lpstr>Bridge pattern</vt:lpstr>
      <vt:lpstr>Bridge pattern</vt:lpstr>
      <vt:lpstr>Bridge pattern</vt:lpstr>
      <vt:lpstr>Bridge pattern</vt:lpstr>
      <vt:lpstr>Bridge pattern</vt:lpstr>
      <vt:lpstr>Bridge pattern Beneficios</vt:lpstr>
      <vt:lpstr>Bridge pattern Usos y desventajas</vt:lpstr>
      <vt:lpstr>Bridge pattern Codigo</vt:lpstr>
      <vt:lpstr>Bridge pattern 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Labing</dc:creator>
  <cp:lastModifiedBy>katherine</cp:lastModifiedBy>
  <cp:revision>26</cp:revision>
  <dcterms:created xsi:type="dcterms:W3CDTF">2017-05-02T18:32:53Z</dcterms:created>
  <dcterms:modified xsi:type="dcterms:W3CDTF">2017-05-03T05:03:53Z</dcterms:modified>
</cp:coreProperties>
</file>